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2" r:id="rId7"/>
    <p:sldId id="269" r:id="rId8"/>
    <p:sldId id="270" r:id="rId9"/>
    <p:sldId id="271" r:id="rId10"/>
    <p:sldId id="272" r:id="rId11"/>
    <p:sldId id="282" r:id="rId12"/>
    <p:sldId id="274" r:id="rId13"/>
    <p:sldId id="273" r:id="rId14"/>
    <p:sldId id="281" r:id="rId15"/>
    <p:sldId id="275" r:id="rId16"/>
    <p:sldId id="276" r:id="rId17"/>
    <p:sldId id="277" r:id="rId18"/>
    <p:sldId id="278" r:id="rId19"/>
    <p:sldId id="279" r:id="rId20"/>
    <p:sldId id="266" r:id="rId21"/>
    <p:sldId id="283" r:id="rId22"/>
    <p:sldId id="28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" y="83128"/>
            <a:ext cx="8596668" cy="360217"/>
          </a:xfrm>
        </p:spPr>
        <p:txBody>
          <a:bodyPr>
            <a:normAutofit fontScale="90000"/>
          </a:bodyPr>
          <a:lstStyle/>
          <a:p>
            <a:r>
              <a:rPr lang="it-IT" sz="2000" dirty="0"/>
              <a:t>Class </a:t>
            </a:r>
            <a:r>
              <a:rPr lang="it-IT" sz="2000" dirty="0" err="1"/>
              <a:t>diagram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F9C36F-C8A0-4654-8519-684ECBDA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22" y="18472"/>
            <a:ext cx="9258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Alloy model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b="1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b="1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Design Pattern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MVC</a:t>
            </a:r>
          </a:p>
          <a:p>
            <a:r>
              <a:rPr lang="it-IT" sz="3600" dirty="0" err="1"/>
              <a:t>Client-server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13335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453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0" y="417017"/>
            <a:ext cx="7397268" cy="6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132664-A084-4C27-8133-D6681EC13762}"/>
              </a:ext>
            </a:extLst>
          </p:cNvPr>
          <p:cNvSpPr txBox="1"/>
          <p:nvPr/>
        </p:nvSpPr>
        <p:spPr>
          <a:xfrm>
            <a:off x="5374127" y="588891"/>
            <a:ext cx="39051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i="1" dirty="0" err="1"/>
              <a:t>AddActivity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Listener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registered</a:t>
            </a:r>
            <a:r>
              <a:rPr lang="it-IT" dirty="0"/>
              <a:t> user </a:t>
            </a:r>
            <a:r>
              <a:rPr lang="it-IT" dirty="0" err="1"/>
              <a:t>insert</a:t>
            </a:r>
            <a:r>
              <a:rPr lang="it-IT" dirty="0"/>
              <a:t> a new </a:t>
            </a:r>
            <a:r>
              <a:rPr lang="it-IT" dirty="0" err="1"/>
              <a:t>activity</a:t>
            </a:r>
            <a:r>
              <a:rPr lang="it-IT" dirty="0"/>
              <a:t> in </a:t>
            </a:r>
            <a:r>
              <a:rPr lang="it-IT" dirty="0" err="1"/>
              <a:t>Travlendar</a:t>
            </a:r>
            <a:r>
              <a:rPr lang="it-IT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D80EE90-9DDD-4BAE-91C6-7D3CBC12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52917A-0DE2-487C-A00E-7D7B5C0C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0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D743A2-ECED-4E8C-890F-BE405351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3" y="1270000"/>
            <a:ext cx="2967691" cy="5539690"/>
          </a:xfrm>
          <a:prstGeom prst="rect">
            <a:avLst/>
          </a:prstGeo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AF742C6C-D01F-4D6A-B6D8-3BD91366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5" y="1244597"/>
            <a:ext cx="2967692" cy="55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Thread</a:t>
            </a:r>
            <a:r>
              <a:rPr lang="it-IT" dirty="0"/>
              <a:t> -&gt; A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user-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feature</a:t>
            </a:r>
          </a:p>
          <a:p>
            <a:pPr lvl="1"/>
            <a:r>
              <a:rPr lang="it-IT" dirty="0" err="1"/>
              <a:t>Threads</a:t>
            </a:r>
            <a:r>
              <a:rPr lang="it-IT" dirty="0"/>
              <a:t> are </a:t>
            </a:r>
            <a:r>
              <a:rPr lang="it-IT" dirty="0" err="1"/>
              <a:t>integrated</a:t>
            </a:r>
            <a:r>
              <a:rPr lang="it-IT" dirty="0"/>
              <a:t>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incrementally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subsystems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whole</a:t>
            </a:r>
            <a:r>
              <a:rPr lang="it-IT" dirty="0"/>
              <a:t> system</a:t>
            </a:r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Prioritize</a:t>
            </a:r>
            <a:r>
              <a:rPr lang="it-IT" dirty="0"/>
              <a:t> the test of features and </a:t>
            </a:r>
            <a:r>
              <a:rPr lang="it-IT" dirty="0" err="1"/>
              <a:t>functions</a:t>
            </a:r>
            <a:r>
              <a:rPr lang="it-IT" dirty="0"/>
              <a:t> in software, </a:t>
            </a:r>
            <a:r>
              <a:rPr lang="it-IT" dirty="0" err="1"/>
              <a:t>based</a:t>
            </a:r>
            <a:r>
              <a:rPr lang="it-IT" dirty="0"/>
              <a:t> on risk of </a:t>
            </a:r>
            <a:r>
              <a:rPr lang="it-IT" dirty="0" err="1"/>
              <a:t>failure</a:t>
            </a:r>
            <a:r>
              <a:rPr lang="it-IT" dirty="0"/>
              <a:t> and 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2" y="1425643"/>
            <a:ext cx="8596668" cy="23238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2D4DAA7-4F89-EC4A-9084-DDC1D74AF913}"/>
              </a:ext>
            </a:extLst>
          </p:cNvPr>
          <p:cNvSpPr txBox="1">
            <a:spLocks/>
          </p:cNvSpPr>
          <p:nvPr/>
        </p:nvSpPr>
        <p:spPr>
          <a:xfrm>
            <a:off x="599512" y="3866205"/>
            <a:ext cx="8596668" cy="17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b="1"/>
              <a:t>Constraints</a:t>
            </a:r>
          </a:p>
          <a:p>
            <a:r>
              <a:rPr lang="en-US"/>
              <a:t>[C1] Travlendar+ requires a smartphone or a tablet with internet connection in order to offer its functionalities.</a:t>
            </a:r>
          </a:p>
          <a:p>
            <a:r>
              <a:rPr lang="en-US"/>
              <a:t>[C2] Travlendar+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</TotalTime>
  <Words>650</Words>
  <Application>Microsoft Macintosh PowerPoint</Application>
  <PresentationFormat>Widescreen</PresentationFormat>
  <Paragraphs>63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Alloy model  </vt:lpstr>
      <vt:lpstr>Document Design</vt:lpstr>
      <vt:lpstr>Architectural design</vt:lpstr>
      <vt:lpstr>Design Pattern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Sara Pidò</cp:lastModifiedBy>
  <cp:revision>25</cp:revision>
  <dcterms:created xsi:type="dcterms:W3CDTF">2017-11-07T11:59:15Z</dcterms:created>
  <dcterms:modified xsi:type="dcterms:W3CDTF">2018-02-07T15:12:05Z</dcterms:modified>
</cp:coreProperties>
</file>